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CFBC-915A-4959-B35A-2839F3BF4EFC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74F3-480A-4D45-A673-082F7611CB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6110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CFBC-915A-4959-B35A-2839F3BF4EFC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74F3-480A-4D45-A673-082F7611CB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5478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CFBC-915A-4959-B35A-2839F3BF4EFC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74F3-480A-4D45-A673-082F7611CB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500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CFBC-915A-4959-B35A-2839F3BF4EFC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74F3-480A-4D45-A673-082F7611CB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90152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CFBC-915A-4959-B35A-2839F3BF4EFC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74F3-480A-4D45-A673-082F7611CB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081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CFBC-915A-4959-B35A-2839F3BF4EFC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74F3-480A-4D45-A673-082F7611CB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1825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CFBC-915A-4959-B35A-2839F3BF4EFC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74F3-480A-4D45-A673-082F7611CB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916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CFBC-915A-4959-B35A-2839F3BF4EFC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74F3-480A-4D45-A673-082F7611CB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586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CFBC-915A-4959-B35A-2839F3BF4EFC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74F3-480A-4D45-A673-082F7611CB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346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CFBC-915A-4959-B35A-2839F3BF4EFC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74F3-480A-4D45-A673-082F7611CB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054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0CFBC-915A-4959-B35A-2839F3BF4EFC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74F3-480A-4D45-A673-082F7611CB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9829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0CFBC-915A-4959-B35A-2839F3BF4EFC}" type="datetimeFigureOut">
              <a:rPr lang="sk-SK" smtClean="0"/>
              <a:t>11. 12. 2014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B74F3-480A-4D45-A673-082F7611CB5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044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" y="41438"/>
            <a:ext cx="9120000" cy="68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BlokTextu 2"/>
          <p:cNvSpPr txBox="1"/>
          <p:nvPr/>
        </p:nvSpPr>
        <p:spPr>
          <a:xfrm>
            <a:off x="323529" y="404664"/>
            <a:ext cx="871296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6600" b="1" i="1" dirty="0" smtClean="0">
                <a:solidFill>
                  <a:schemeClr val="bg1"/>
                </a:solidFill>
              </a:rPr>
              <a:t>HYMNA </a:t>
            </a:r>
          </a:p>
          <a:p>
            <a:r>
              <a:rPr lang="sk-SK" sz="6600" b="1" i="1" dirty="0" smtClean="0">
                <a:solidFill>
                  <a:schemeClr val="bg1"/>
                </a:solidFill>
              </a:rPr>
              <a:t>HOTELOVEJ AKADÉMIE</a:t>
            </a:r>
          </a:p>
          <a:p>
            <a:endParaRPr lang="sk-SK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140968"/>
            <a:ext cx="2001950" cy="1368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39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251520" y="476672"/>
            <a:ext cx="878497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  <a:ea typeface="Arial Unicode MS" pitchFamily="34" charset="-128"/>
                <a:cs typeface="Arial Unicode MS" pitchFamily="34" charset="-128"/>
              </a:rPr>
              <a:t>1.HOTELOVKA,  ŠKOLIČKA  NAŠA,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  <a:ea typeface="Arial Unicode MS" pitchFamily="34" charset="-128"/>
                <a:cs typeface="Arial Unicode MS" pitchFamily="34" charset="-128"/>
              </a:rPr>
              <a:t>  KRUTÁ  AJ  ZBOŽŇOVANÁ.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  <a:ea typeface="Arial Unicode MS" pitchFamily="34" charset="-128"/>
                <a:cs typeface="Arial Unicode MS" pitchFamily="34" charset="-128"/>
              </a:rPr>
              <a:t>  NA  OKRAJI  MESTEČKA  STOJÍ,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  <a:ea typeface="Arial Unicode MS" pitchFamily="34" charset="-128"/>
                <a:cs typeface="Arial Unicode MS" pitchFamily="34" charset="-128"/>
              </a:rPr>
              <a:t>  NÁS  ŠTUDENTÍKOV  MORÍ.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  <a:ea typeface="Arial Unicode MS" pitchFamily="34" charset="-128"/>
                <a:cs typeface="Arial Unicode MS" pitchFamily="34" charset="-128"/>
              </a:rPr>
              <a:t> //: JAK  JEDNA  RODINA, </a:t>
            </a:r>
          </a:p>
          <a:p>
            <a:r>
              <a:rPr lang="sk-SK" sz="4400" b="1" dirty="0">
                <a:solidFill>
                  <a:srgbClr val="C00000"/>
                </a:solidFill>
                <a:latin typeface="Mistral" pitchFamily="66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  <a:ea typeface="Arial Unicode MS" pitchFamily="34" charset="-128"/>
                <a:cs typeface="Arial Unicode MS" pitchFamily="34" charset="-128"/>
              </a:rPr>
              <a:t> V  NEJ  SI  MY  ŽIJEME,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  <a:ea typeface="Arial Unicode MS" pitchFamily="34" charset="-128"/>
                <a:cs typeface="Arial Unicode MS" pitchFamily="34" charset="-128"/>
              </a:rPr>
              <a:t>  LÁSKU  K  PROFESII  PESTUJEME.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  <a:ea typeface="Arial Unicode MS" pitchFamily="34" charset="-128"/>
                <a:cs typeface="Arial Unicode MS" pitchFamily="34" charset="-128"/>
              </a:rPr>
              <a:t>  HOTELOVKA,  ŠKOLIČKA  NAŠA,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  <a:ea typeface="Arial Unicode MS" pitchFamily="34" charset="-128"/>
                <a:cs typeface="Arial Unicode MS" pitchFamily="34" charset="-128"/>
              </a:rPr>
              <a:t>  KRUTÁ  AJ  ZBOŽŇOVANÁ://</a:t>
            </a:r>
            <a:endParaRPr lang="sk-SK" sz="4400" b="1" dirty="0">
              <a:solidFill>
                <a:srgbClr val="C00000"/>
              </a:solidFill>
              <a:latin typeface="Mistral" pitchFamily="66" charset="0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6"/>
          <a:stretch/>
        </p:blipFill>
        <p:spPr bwMode="auto">
          <a:xfrm>
            <a:off x="6339847" y="908720"/>
            <a:ext cx="2731831" cy="28575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8061" y="4365104"/>
            <a:ext cx="2046310" cy="19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697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79512" y="332656"/>
            <a:ext cx="87849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2. ŽIADNE  KOPCE,  ŽIADNE  DOLINY, </a:t>
            </a:r>
          </a:p>
          <a:p>
            <a:r>
              <a:rPr lang="sk-SK" sz="4400" b="1" dirty="0">
                <a:solidFill>
                  <a:srgbClr val="C00000"/>
                </a:solidFill>
                <a:latin typeface="Mistral" pitchFamily="66" charset="0"/>
              </a:rPr>
              <a:t> </a:t>
            </a:r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   LEN  PARČÍK,  STROMY,  DOMY,</a:t>
            </a:r>
          </a:p>
          <a:p>
            <a:r>
              <a:rPr lang="sk-SK" sz="4400" b="1" dirty="0">
                <a:solidFill>
                  <a:srgbClr val="C00000"/>
                </a:solidFill>
                <a:latin typeface="Mistral" pitchFamily="66" charset="0"/>
              </a:rPr>
              <a:t> </a:t>
            </a:r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   OBKLOPUJÚ  TU  NAŠU  DRAHÚ, </a:t>
            </a:r>
          </a:p>
          <a:p>
            <a:r>
              <a:rPr lang="sk-SK" sz="4400" b="1" dirty="0">
                <a:solidFill>
                  <a:srgbClr val="C00000"/>
                </a:solidFill>
                <a:latin typeface="Mistral" pitchFamily="66" charset="0"/>
              </a:rPr>
              <a:t> </a:t>
            </a:r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   ŠKOLIČKU  MILOVANÚ.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    //: MY  TU  ŠTUDUJEME, </a:t>
            </a:r>
          </a:p>
          <a:p>
            <a:r>
              <a:rPr lang="sk-SK" sz="4400" b="1" dirty="0">
                <a:solidFill>
                  <a:srgbClr val="C00000"/>
                </a:solidFill>
                <a:latin typeface="Mistral" pitchFamily="66" charset="0"/>
              </a:rPr>
              <a:t> </a:t>
            </a:r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   MATURITU  CHCEME,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    NAŠICH  UČITEĽOV  MILUJEME.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    NA  PRAXE  SA  NAJVIAC  TEŠÍME,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    NIEČO  AJ  ZAROBÍME://</a:t>
            </a:r>
            <a:endParaRPr lang="sk-SK" sz="4400" b="1" dirty="0">
              <a:solidFill>
                <a:srgbClr val="C00000"/>
              </a:solidFill>
              <a:latin typeface="Mistral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78"/>
          <a:stretch/>
        </p:blipFill>
        <p:spPr bwMode="auto">
          <a:xfrm>
            <a:off x="5868144" y="2436515"/>
            <a:ext cx="2857500" cy="197858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097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251520" y="116632"/>
            <a:ext cx="86409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3. ÚČTOVNÍCTVO,</a:t>
            </a:r>
            <a:r>
              <a:rPr lang="sk-SK" sz="4400" b="1" dirty="0">
                <a:solidFill>
                  <a:srgbClr val="C00000"/>
                </a:solidFill>
                <a:latin typeface="Mistral" pitchFamily="66" charset="0"/>
              </a:rPr>
              <a:t> </a:t>
            </a:r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 MARKETING,  PRÁVO,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   ZVLÁDAME  VŠETCI  HRAVO,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   SLOVENČINA,  CUDZIE  JAZYKY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   SÚ  PROBLÉM  PREVELIKÝ.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  //: NO  MY  SA  NEBOJÍME,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  „ŽIRI“  PREKVAPÍME,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  A  NA  MATURITE  ZAŽIARIME.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  BUĎTE  PRETO  ZHOVIEVAVEJŠÍ</a:t>
            </a:r>
          </a:p>
          <a:p>
            <a:r>
              <a:rPr lang="sk-SK" sz="4400" b="1" dirty="0" smtClean="0">
                <a:solidFill>
                  <a:srgbClr val="C00000"/>
                </a:solidFill>
                <a:latin typeface="Mistral" pitchFamily="66" charset="0"/>
              </a:rPr>
              <a:t>  HNEĎ  BUDE  ŽIVOT  KRAJŠÍ://</a:t>
            </a:r>
            <a:endParaRPr lang="sk-SK" sz="4400" b="1" dirty="0">
              <a:solidFill>
                <a:srgbClr val="C00000"/>
              </a:solidFill>
              <a:latin typeface="Mistral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27179">
            <a:off x="6023615" y="2483108"/>
            <a:ext cx="2884531" cy="18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95" b="27919"/>
          <a:stretch/>
        </p:blipFill>
        <p:spPr bwMode="auto">
          <a:xfrm>
            <a:off x="6543674" y="833786"/>
            <a:ext cx="2347929" cy="1440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238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159</Words>
  <Application>Microsoft Office PowerPoint</Application>
  <PresentationFormat>Prezentácia na obrazovke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maja</dc:creator>
  <cp:lastModifiedBy>maja</cp:lastModifiedBy>
  <cp:revision>14</cp:revision>
  <dcterms:created xsi:type="dcterms:W3CDTF">2014-12-10T17:37:29Z</dcterms:created>
  <dcterms:modified xsi:type="dcterms:W3CDTF">2014-12-11T14:19:26Z</dcterms:modified>
</cp:coreProperties>
</file>